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5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A19EEF-BB6D-381E-5630-19395026D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7B4019-5B08-CFF0-B14C-DC40F5A66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A58603-EC35-4453-B6BC-2F2CAF13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32882F-1743-88FB-3552-924B01C5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81D899-BA05-2DA4-9A35-6417028D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378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814675-0E26-349A-B009-5F6A4E3C5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9D233CF-03B0-4D9F-9895-726D26422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9B6E28-F10A-6906-1E1D-22CF4CDBF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221268-EE46-A9BE-AB02-311B4E585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198A41-6688-ACE3-365B-BFF3088E6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42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E9BF6B0-35F8-5B92-72C8-25F2641371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A37945-9004-AFAE-0B41-3CBDA7AC70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3CD77A-9983-2192-349E-21C4D7BB5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A58630-C032-9A9A-69FF-0281C41D8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FD3FE3-5452-0A5D-5B16-139902E92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00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07300E-599F-C80F-2415-5B9F2A45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E7C058-9494-4A82-3E73-7AF5D5A00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9D3404-0AD2-38CA-B16F-0E2567F4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4F851D-13AB-533D-BBAD-CAA745421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21CA04-9368-24FE-1C8B-61BE7CE1F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363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C03536-71C7-F8C1-5587-BD8CAD8E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06415C-4A52-F937-3BD3-589C6812E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1ED7B2-12FE-7B65-642B-3D8006CA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EDCAE2-E183-E9F9-14D2-BC2C66484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F29B9B-71F8-1178-312D-F758038D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488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9A3DF3-294F-7531-36C0-EF6416FEF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A9EE1F-3462-A21F-EE9A-521B489E3A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0BC0D70-9371-1478-173E-5DE53E7352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A63999-5EC2-62CF-F884-432828CCD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58499F-BEEC-C613-3EC5-4C116A84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EA54F6-3858-F937-EFA0-6A43B392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30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6B7B7-0B06-6CD6-A5F7-49D79D8EA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0AE5489-DD04-2C4F-C450-DACDEB605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10EA1E5-FED8-701C-1D72-5B7917B0F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AAB6B03-0F48-03A5-BEB4-683494CB89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934DA5B-DE55-88C4-5656-458E8390F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C32E772-66F5-61ED-B4F4-637D77555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6E7E594-9FFC-D508-FBDE-02A83DB5F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C6F4F25-4D4B-75D6-9D4C-EC83A55F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987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8D3B06-FAE7-0DE3-D797-52F8C9BE8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988754A-9D0C-3223-3B37-3674FBFB5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54D9334-9FAF-9DCA-3F5D-374FCCCF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C6F3D2A-3924-0E64-FB2E-7BAE60045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192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0960C6-7790-73C6-FB9F-45C6FA7E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1D34653-7246-64F5-0314-954AF40B9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CB5839-0D78-0366-BC78-B964AA21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25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8EB5C2-0997-DCC1-83AA-264A0981C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C37968-8B86-EFE2-5BC5-358A5D829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DE349E5-DBE7-D6D7-2B16-557EC212A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74DC84-D8BB-9CEF-E398-F000225D6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A7EB24-D869-3EAD-48CE-A40DF8E3B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4047B11-A967-4093-59F0-E19978950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1452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E3E9F-595E-0C7F-A512-A1A7C1D7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303FF8E-51FF-3396-11B2-13F18EE56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3B69D7-6F6C-E644-1AA1-AD89F6E2B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0F9736-6716-60BC-994C-E2E55541C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4DFCB62-82B5-74A8-DC94-A40883AB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EC01CF-13E8-5E18-2E06-7A018070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493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8DC4939-0EE4-10E4-F317-A82CD5D70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3A309E-BF34-E015-9A51-21B2ED760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7DC313-4662-0157-2D78-5840254D4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BE7C8-3C62-4FD9-A181-FF38BA0AFF19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F6D5EA-14DF-EE81-7F57-2BDB6F9AE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C5A1CD-D4A1-69F1-AF51-272449B58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38B73-B136-425B-BA3F-8259CD2DEF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28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t.freepik.com/foto-vettori-gratuito/sfondi-powerpoint-scuola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freepik.com/foto-vettori-gratuito/girotondo-bambini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rtofit.org/image-gallery/117093659056511273/i-calzini-spaiati-canzone-per-la-giornata-dei-calzini-spaiati-con-testo-in-descrizione/" TargetMode="External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i-calzini-spaiati-di-angela-rosa-nigro-il-valore-della-diversit--129619295570187073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rillo.eu/post/perche-si-perdono-i-calzini-nella-lavatric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s://www.amazon.it/GADITIEK-Magnetici-Divertenti-Magnetiche-Simpatici/dp/B0CQWF2P8V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hyperlink" Target="https://www.pinterest.com/pin/1-coppia-di-calzini-medi-da-uomocoppia-disney-monsters-inc-personalizzati-divertenti-ricchi-e-colorat--571394271907966773/" TargetMode="Externa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imark.com/it-it/p/comodi-calzini-da-bimbo-natalizi-fair-isle-topolino-disney-rosso-991151261352" TargetMode="External"/><Relationship Id="rId3" Type="http://schemas.openxmlformats.org/officeDocument/2006/relationships/image" Target="../media/image10.jpg"/><Relationship Id="rId7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bedalez.blogspot.com/2011/11/tutto-il-calzinoparte-terza.html" TargetMode="External"/><Relationship Id="rId5" Type="http://schemas.openxmlformats.org/officeDocument/2006/relationships/image" Target="../media/image11.jpg"/><Relationship Id="rId4" Type="http://schemas.openxmlformats.org/officeDocument/2006/relationships/hyperlink" Target="https://it.dreamstime.com/rifiuti-nel-fango-sulla-strada-sporca-spazzatura-e-nelle-pozzanghere-inquinamento-ambientale-image18296098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m-e.it/venerdi-7-febbraio-la-giornata-dei-calzini-spaiati-2025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B4DE9D2-3EC2-059A-7CEC-1F04238FC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4115" y="642026"/>
            <a:ext cx="10223770" cy="55739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EB604D4-3DA5-7D26-FDB8-25BEDBF6D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3681" y="1449453"/>
            <a:ext cx="7901355" cy="3789119"/>
          </a:xfrm>
        </p:spPr>
        <p:txBody>
          <a:bodyPr>
            <a:normAutofit/>
          </a:bodyPr>
          <a:lstStyle/>
          <a:p>
            <a:r>
              <a:rPr lang="it-IT" b="1" dirty="0">
                <a:latin typeface="Monotype Corsiva" panose="03010101010201010101" pitchFamily="66" charset="0"/>
              </a:rPr>
              <a:t>La scuola dell’Infanzia     «I. Calvino»                          di Torre di Mosto               presenta</a:t>
            </a:r>
          </a:p>
        </p:txBody>
      </p:sp>
    </p:spTree>
    <p:extLst>
      <p:ext uri="{BB962C8B-B14F-4D97-AF65-F5344CB8AC3E}">
        <p14:creationId xmlns:p14="http://schemas.microsoft.com/office/powerpoint/2010/main" val="1785329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Click="0" advTm="7000">
        <p15:prstTrans prst="curtains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68BA9A-59E4-F96D-3815-7069DFEBB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Tutti in classe a colorare i nostri calzini da portare a casa!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5DB26C0-E64B-2366-0E1D-E04790E74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3"/>
          <a:stretch>
            <a:fillRect/>
          </a:stretch>
        </p:blipFill>
        <p:spPr>
          <a:xfrm>
            <a:off x="5794132" y="2074984"/>
            <a:ext cx="4730260" cy="358018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070F16A-07B7-261C-EB42-B47C27F2B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t="18198" r="-950"/>
          <a:stretch>
            <a:fillRect/>
          </a:stretch>
        </p:blipFill>
        <p:spPr>
          <a:xfrm>
            <a:off x="1107832" y="1892911"/>
            <a:ext cx="4325814" cy="43513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6046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0">
        <p14:honeycomb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A676772-F50A-7CCC-CA7A-7C950CC91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" r="5385"/>
          <a:stretch>
            <a:fillRect/>
          </a:stretch>
        </p:blipFill>
        <p:spPr>
          <a:xfrm>
            <a:off x="3097824" y="382834"/>
            <a:ext cx="8651630" cy="5996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D10B34D-4513-1AC7-2218-0C7000860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30" y="478813"/>
            <a:ext cx="3286328" cy="928933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it-IT" b="1" dirty="0"/>
              <a:t>Tutti a lavoro!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30E3189-6CC0-D9FF-FFC5-E197FCB6F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7" b="15465"/>
          <a:stretch>
            <a:fillRect/>
          </a:stretch>
        </p:blipFill>
        <p:spPr>
          <a:xfrm>
            <a:off x="132454" y="2150880"/>
            <a:ext cx="5963546" cy="39557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239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:checker/>
      </p:transition>
    </mc:Choice>
    <mc:Fallback xmlns="">
      <p:transition spd="slow" advClick="0" advTm="1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7BCB537-827D-A422-D3CB-F806D00EE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6"/>
          <a:stretch>
            <a:fillRect/>
          </a:stretch>
        </p:blipFill>
        <p:spPr>
          <a:xfrm>
            <a:off x="736015" y="741759"/>
            <a:ext cx="6950457" cy="537448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1031114-942B-99BA-2306-99D691B38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5"/>
          <a:stretch>
            <a:fillRect/>
          </a:stretch>
        </p:blipFill>
        <p:spPr>
          <a:xfrm>
            <a:off x="6877455" y="1480776"/>
            <a:ext cx="4782810" cy="43493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4306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crush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82BE497-C6C7-3CED-DEF8-7F1FBEFBB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5" t="4114" r="7652"/>
          <a:stretch>
            <a:fillRect/>
          </a:stretch>
        </p:blipFill>
        <p:spPr>
          <a:xfrm>
            <a:off x="5324271" y="1335938"/>
            <a:ext cx="6867729" cy="47307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C69D3AB-FB2F-47BE-B146-78AA3E52C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2" r="3165" b="29031"/>
          <a:stretch>
            <a:fillRect/>
          </a:stretch>
        </p:blipFill>
        <p:spPr>
          <a:xfrm rot="20649782">
            <a:off x="765443" y="1126105"/>
            <a:ext cx="6108971" cy="38248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535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2719E7-76B7-B696-23B8-0C11C62F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7" y="4230175"/>
            <a:ext cx="3394952" cy="1841128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Abbiamo giocato anche al Memory!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B26C017-6294-6B50-E208-EE8C1DC33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7" t="36551" r="4858" b="6019"/>
          <a:stretch>
            <a:fillRect/>
          </a:stretch>
        </p:blipFill>
        <p:spPr>
          <a:xfrm>
            <a:off x="4088861" y="435934"/>
            <a:ext cx="7736732" cy="3615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A9231F5-C451-A982-2FE3-6A055D9A6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39949" r="5345"/>
          <a:stretch>
            <a:fillRect/>
          </a:stretch>
        </p:blipFill>
        <p:spPr>
          <a:xfrm>
            <a:off x="946297" y="574158"/>
            <a:ext cx="4647105" cy="24230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9CA1C25-9DE4-D65A-CFE8-961682B5F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3" t="47660" r="18050" b="-1561"/>
          <a:stretch>
            <a:fillRect/>
          </a:stretch>
        </p:blipFill>
        <p:spPr>
          <a:xfrm>
            <a:off x="839821" y="2353868"/>
            <a:ext cx="6452680" cy="42417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385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14:glitter pattern="hexagon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7030A0">
                <a:lumMod val="89000"/>
                <a:lumOff val="11000"/>
              </a:srgbClr>
            </a:gs>
            <a:gs pos="7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639E7090-1996-1962-8AB3-D553D3C5C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774" r="7575"/>
          <a:stretch>
            <a:fillRect/>
          </a:stretch>
        </p:blipFill>
        <p:spPr>
          <a:xfrm>
            <a:off x="1177046" y="-1"/>
            <a:ext cx="9348281" cy="6721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A694FCC-B79A-1EA0-1857-A51839A5A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24431"/>
          <a:stretch>
            <a:fillRect/>
          </a:stretch>
        </p:blipFill>
        <p:spPr>
          <a:xfrm>
            <a:off x="3784059" y="1449421"/>
            <a:ext cx="4328808" cy="32490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7200000">
              <a:rot lat="0" lon="0" rev="0"/>
            </a:camera>
            <a:lightRig rig="threePt" dir="t">
              <a:rot lat="0" lon="0" rev="19200000"/>
            </a:lightRig>
          </a:scene3d>
          <a:sp3d z="635000"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7491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2">
              <a:lumMod val="20000"/>
              <a:lumOff val="80000"/>
            </a:schemeClr>
          </a:fgClr>
          <a:bgClr>
            <a:schemeClr val="accent2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585D52-89E8-B0B4-6A8A-9F97A16EF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240" y="1756803"/>
            <a:ext cx="3159868" cy="1325563"/>
          </a:xfrm>
          <a:solidFill>
            <a:schemeClr val="bg1"/>
          </a:solidFill>
          <a:ln w="762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it-IT" sz="6600" b="1" dirty="0">
                <a:latin typeface="Monotype Corsiva" panose="03010101010201010101" pitchFamily="66" charset="0"/>
              </a:rPr>
              <a:t>The End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7B2C21F-96E3-D36A-465A-9832E2C1BA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65" y="520480"/>
            <a:ext cx="6741268" cy="5817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2432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18000">
        <p14:vortex dir="r"/>
      </p:transition>
    </mc:Choice>
    <mc:Fallback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D409463-258A-EE33-92BD-C2061995EB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84" y="316523"/>
            <a:ext cx="10709031" cy="6268915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19ADF16-1659-ABB2-C5CE-AF3B04958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3491" y="5969977"/>
            <a:ext cx="3481755" cy="48614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it-IT" dirty="0">
                <a:latin typeface="Monotype Corsiva" panose="03010101010201010101" pitchFamily="66" charset="0"/>
              </a:rPr>
              <a:t>6 febbraio 2026</a:t>
            </a:r>
          </a:p>
        </p:txBody>
      </p:sp>
    </p:spTree>
    <p:extLst>
      <p:ext uri="{BB962C8B-B14F-4D97-AF65-F5344CB8AC3E}">
        <p14:creationId xmlns:p14="http://schemas.microsoft.com/office/powerpoint/2010/main" val="4082564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5000">
        <p15:prstTrans prst="origami"/>
      </p:transition>
    </mc:Choice>
    <mc:Fallback xmlns="">
      <p:transition spd="slow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30BB40-438F-735A-1C80-AC88919B2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91" y="694592"/>
            <a:ext cx="3269533" cy="3738195"/>
          </a:xfrm>
        </p:spPr>
        <p:txBody>
          <a:bodyPr>
            <a:normAutofit/>
          </a:bodyPr>
          <a:lstStyle/>
          <a:p>
            <a:r>
              <a:rPr lang="it-IT" b="1" dirty="0"/>
              <a:t>Oggi alla LIM abbiamo guardato questa storia: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8D68C87-440E-876C-FB19-80F2D570E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634" b="16281"/>
          <a:stretch>
            <a:fillRect/>
          </a:stretch>
        </p:blipFill>
        <p:spPr>
          <a:xfrm>
            <a:off x="3604201" y="694592"/>
            <a:ext cx="7773556" cy="43346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5155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10000">
        <p15:prstTrans prst="win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093DF-5415-42D0-A2C9-7577361E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655"/>
            <a:ext cx="10515600" cy="1903290"/>
          </a:xfrm>
        </p:spPr>
        <p:txBody>
          <a:bodyPr>
            <a:normAutofit/>
          </a:bodyPr>
          <a:lstStyle/>
          <a:p>
            <a:r>
              <a:rPr lang="it-IT" b="1" dirty="0"/>
              <a:t>Un simpatico videoracconto dove si parla di una lavatrice stanca di sentir litigare ogni giorno i calzini…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70CDBBF-7010-0D1B-F2A2-84D8020B3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" t="11792" r="13162" b="6171"/>
          <a:stretch>
            <a:fillRect/>
          </a:stretch>
        </p:blipFill>
        <p:spPr>
          <a:xfrm>
            <a:off x="899746" y="2206869"/>
            <a:ext cx="4835769" cy="35696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BBED9DE-0D54-25D7-546A-2765E56CA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0800000" flipV="1">
            <a:off x="5970709" y="2206869"/>
            <a:ext cx="5244609" cy="356967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574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heel spokes="1"/>
      </p:transition>
    </mc:Choice>
    <mc:Fallback xmlns="">
      <p:transition spd="slow" advClick="0" advTm="1200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27000" detail="1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D38A8-ADD5-8511-FE83-87CCB5F3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708" y="461842"/>
            <a:ext cx="7913213" cy="1005452"/>
          </a:xfrm>
          <a:solidFill>
            <a:schemeClr val="bg1"/>
          </a:solidFill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it-IT" b="1" dirty="0"/>
              <a:t>Su quale coppia fosse la più bella…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7925897-A7BA-5568-4010-D5257B0E71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314382" y="1690688"/>
            <a:ext cx="326794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8A07FD0-60F1-522A-FB1E-24415A354D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084336" y="2127738"/>
            <a:ext cx="5767452" cy="378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366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5000">
        <p15:prstTrans prst="drape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BE2FE9-192C-4738-6C95-A5D929AC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42" y="334107"/>
            <a:ext cx="11526716" cy="130382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Così un giorno decise di far loro un bello scherzetto: li fece andare tutti via per il tubo di scarico!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8AFE5D7-464E-8C5E-43F0-B509C4E90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" t="4518" r="12307" b="5161"/>
          <a:stretch>
            <a:fillRect/>
          </a:stretch>
        </p:blipFill>
        <p:spPr>
          <a:xfrm>
            <a:off x="6107723" y="1837592"/>
            <a:ext cx="5090746" cy="39301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C7AC679-C7A7-8E69-D1C6-299C04240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93531" y="1837592"/>
            <a:ext cx="5029200" cy="458079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A84AA88-C983-0FD7-3C3A-351D3B575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2270" t="4440" r="3988" b="7118"/>
          <a:stretch>
            <a:fillRect/>
          </a:stretch>
        </p:blipFill>
        <p:spPr>
          <a:xfrm rot="1133076">
            <a:off x="1360893" y="2922194"/>
            <a:ext cx="1892595" cy="239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E0885EBC-33E6-194E-BFF5-2A1E137364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7075" t="12187" r="10383" b="10752"/>
          <a:stretch>
            <a:fillRect/>
          </a:stretch>
        </p:blipFill>
        <p:spPr>
          <a:xfrm rot="8943274">
            <a:off x="3654953" y="3417624"/>
            <a:ext cx="1116419" cy="1739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0602766"/>
      </p:ext>
    </p:extLst>
  </p:cSld>
  <p:clrMapOvr>
    <a:masterClrMapping/>
  </p:clrMapOvr>
  <p:transition spd="slow" advClick="0" advTm="12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CB5D18-E409-D97E-4C8C-AA45B642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Ma, chi li raccolse, pensò che dopotutto non fossero così male spaiati!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8DAACDEE-88DA-DD9F-46A2-E4B6B646F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47" y="1781664"/>
            <a:ext cx="5801784" cy="4351338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7DE779A-15B7-78CB-FC8C-8A64978CD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7" t="17564" r="22372" b="29872"/>
          <a:stretch>
            <a:fillRect/>
          </a:stretch>
        </p:blipFill>
        <p:spPr>
          <a:xfrm>
            <a:off x="6101291" y="2154910"/>
            <a:ext cx="5111262" cy="360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67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0">
        <p15:prstTrans prst="fractur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69F4AD-EC37-4BB8-2C47-9E0EF84C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618"/>
            <a:ext cx="9581707" cy="973759"/>
          </a:xfrm>
          <a:solidFill>
            <a:schemeClr val="bg1"/>
          </a:solidFill>
        </p:spPr>
        <p:txBody>
          <a:bodyPr/>
          <a:lstStyle/>
          <a:p>
            <a:r>
              <a:rPr lang="it-IT" b="1" dirty="0"/>
              <a:t>Tutti diversi e ciascuno bello a modo suo…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E61625-BA94-925F-C8E1-E357B4ACDB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50731" y="1503485"/>
            <a:ext cx="9214338" cy="45104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7179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2000">
        <p:checker/>
      </p:transition>
    </mc:Choice>
    <mc:Fallback xmlns="">
      <p:transition spd="slow" advClick="0" advTm="12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4B8A2D-2DF9-7E16-22D0-D38DD87C9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 dopo qualche foto in salone…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FDD59E2-A107-37FC-80B5-2FE2EDB59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2" r="12710" b="32641"/>
          <a:stretch>
            <a:fillRect/>
          </a:stretch>
        </p:blipFill>
        <p:spPr>
          <a:xfrm>
            <a:off x="838200" y="1752234"/>
            <a:ext cx="5451231" cy="44520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3BD0F68-D5B7-2A36-295D-DF3E1E09A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7" t="14487" r="16211" b="24653"/>
          <a:stretch>
            <a:fillRect/>
          </a:stretch>
        </p:blipFill>
        <p:spPr>
          <a:xfrm>
            <a:off x="6515833" y="1690688"/>
            <a:ext cx="4671646" cy="44520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Elemento grafico 8" descr="Faccina divertita con riempimento a tinta unita">
            <a:extLst>
              <a:ext uri="{FF2B5EF4-FFF2-40B4-BE49-F238E27FC236}">
                <a16:creationId xmlns:a16="http://schemas.microsoft.com/office/drawing/2014/main" id="{E593E4B0-290C-537F-607C-71E9C4EC28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41323" y="4923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98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0">
        <p15:prstTrans prst="prestig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128</Words>
  <Application>Microsoft Office PowerPoint</Application>
  <PresentationFormat>Widescreen</PresentationFormat>
  <Paragraphs>13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Monotype Corsiva</vt:lpstr>
      <vt:lpstr>Tema di Office</vt:lpstr>
      <vt:lpstr>La scuola dell’Infanzia     «I. Calvino»                          di Torre di Mosto               presenta</vt:lpstr>
      <vt:lpstr>6 febbraio 2026</vt:lpstr>
      <vt:lpstr>Oggi alla LIM abbiamo guardato questa storia:</vt:lpstr>
      <vt:lpstr>Un simpatico videoracconto dove si parla di una lavatrice stanca di sentir litigare ogni giorno i calzini…</vt:lpstr>
      <vt:lpstr>Su quale coppia fosse la più bella…</vt:lpstr>
      <vt:lpstr>Così un giorno decise di far loro un bello scherzetto: li fece andare tutti via per il tubo di scarico!</vt:lpstr>
      <vt:lpstr>Ma, chi li raccolse, pensò che dopotutto non fossero così male spaiati!</vt:lpstr>
      <vt:lpstr>Tutti diversi e ciascuno bello a modo suo…</vt:lpstr>
      <vt:lpstr>E dopo qualche foto in salone… </vt:lpstr>
      <vt:lpstr>Tutti in classe a colorare i nostri calzini da portare a casa!</vt:lpstr>
      <vt:lpstr>Tutti a lavoro!</vt:lpstr>
      <vt:lpstr>Presentazione standard di PowerPoint</vt:lpstr>
      <vt:lpstr>Presentazione standard di PowerPoint</vt:lpstr>
      <vt:lpstr>Abbiamo giocato anche al Memory!</vt:lpstr>
      <vt:lpstr>Presentazione standard di PowerPoint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Galeazzi Anna Maria</dc:creator>
  <cp:lastModifiedBy>Galeazzi Anna Maria</cp:lastModifiedBy>
  <cp:revision>19</cp:revision>
  <dcterms:created xsi:type="dcterms:W3CDTF">2026-02-10T18:42:26Z</dcterms:created>
  <dcterms:modified xsi:type="dcterms:W3CDTF">2026-02-19T16:14:56Z</dcterms:modified>
</cp:coreProperties>
</file>